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99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___________	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 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802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29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enero del 2015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376362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42: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>
                <a:solidFill>
                  <a:schemeClr val="accent2"/>
                </a:solidFill>
              </a:rPr>
              <a:t>https://www.youtube.com/watch?v=LYDBjz-DZrw </a:t>
            </a:r>
            <a:endParaRPr lang="en-US" sz="2600" b="1" i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42: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BY MONDAY.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802 La fecha es el 29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23</cp:revision>
  <cp:lastPrinted>2015-01-28T21:13:23Z</cp:lastPrinted>
  <dcterms:created xsi:type="dcterms:W3CDTF">2012-01-30T21:11:52Z</dcterms:created>
  <dcterms:modified xsi:type="dcterms:W3CDTF">2015-01-28T21:13:37Z</dcterms:modified>
</cp:coreProperties>
</file>